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42" r:id="rId5"/>
    <p:sldId id="351" r:id="rId6"/>
    <p:sldId id="352" r:id="rId7"/>
    <p:sldId id="348" r:id="rId8"/>
    <p:sldId id="354" r:id="rId9"/>
    <p:sldId id="344" r:id="rId10"/>
    <p:sldId id="349" r:id="rId11"/>
    <p:sldId id="353" r:id="rId12"/>
    <p:sldId id="345" r:id="rId13"/>
    <p:sldId id="3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0E2B8-14F2-4CBC-A48F-27509C024D59}" v="74" dt="2024-02-06T01:27:10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112" d="100"/>
          <a:sy n="112" d="100"/>
        </p:scale>
        <p:origin x="4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46296296296297"/>
          <c:y val="0.13657407407407407"/>
          <c:w val="0.71759259259259256"/>
          <c:h val="0.71759259259259256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0:39:45.21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06-Sep-24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int01878@uoi.gr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TEMPERATURE &amp; HUMIDITY SENSOR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r"/>
            <a:r>
              <a:rPr lang="el-GR" dirty="0">
                <a:latin typeface="+mj-lt"/>
              </a:rPr>
              <a:t>Πέτρος Γατέας | 1878</a:t>
            </a:r>
          </a:p>
          <a:p>
            <a:pPr algn="r"/>
            <a:r>
              <a:rPr lang="el-GR" dirty="0">
                <a:latin typeface="+mj-lt"/>
              </a:rPr>
              <a:t>Παναγιώτης Τικταπανίδης | 2070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Πέτρος Γατέας | 1878</a:t>
            </a:r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Y</a:t>
            </a:r>
            <a:r>
              <a:rPr lang="el-G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πεύθυνος Πλατφόρμας ΙοΤ &amp; Ενσωματωμένου Συστήματος</a:t>
            </a:r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int01878@uoi.gr</a:t>
            </a:r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el-G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l-G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Παναγιώτης Τικταπανίδης | 2070</a:t>
            </a:r>
          </a:p>
          <a:p>
            <a:r>
              <a:rPr lang="el-G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Υπεύθυνος κώδικα υλοποίησης</a:t>
            </a:r>
          </a:p>
          <a:p>
            <a:r>
              <a:rPr lang="en-US" b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int02070@uoi.gr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Εργασία Εξαμήνου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Εισαγωγή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l-GR" sz="1600" dirty="0"/>
              <a:t>Το αντικείμενο της εργασίας είναι η έρευνα και ανάπτυξη μιας πλήρους εφαρμογής ΙΟΤ, με στόχο την συλλογή περιβαλλοντικών δεδομένων,καταγραφή τους με τη χρήση της πλατφόρμας </a:t>
            </a:r>
            <a:r>
              <a:rPr lang="en-US" sz="1600" dirty="0" err="1"/>
              <a:t>ThingerIO</a:t>
            </a:r>
            <a:r>
              <a:rPr lang="en-US" sz="1600" dirty="0"/>
              <a:t> </a:t>
            </a:r>
            <a:r>
              <a:rPr lang="el-GR" sz="1600" dirty="0"/>
              <a:t>και εμφάνιση τους τοπικά με τη χρήση </a:t>
            </a:r>
            <a:r>
              <a:rPr lang="en-US" sz="1600" dirty="0"/>
              <a:t>LCD </a:t>
            </a:r>
            <a:r>
              <a:rPr lang="el-GR" sz="1600" dirty="0"/>
              <a:t>οθόνης.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3" y="4166955"/>
            <a:ext cx="6888665" cy="2241805"/>
          </a:xfrm>
        </p:spPr>
        <p:txBody>
          <a:bodyPr/>
          <a:lstStyle/>
          <a:p>
            <a:r>
              <a:rPr lang="el-GR" dirty="0"/>
              <a:t>Κατασκευή του κόμβου ΙΟΤ</a:t>
            </a:r>
          </a:p>
          <a:p>
            <a:r>
              <a:rPr lang="el-GR" dirty="0"/>
              <a:t>Δημιουργία </a:t>
            </a:r>
            <a:r>
              <a:rPr lang="en-US" dirty="0"/>
              <a:t>dashboard</a:t>
            </a:r>
          </a:p>
          <a:p>
            <a:r>
              <a:rPr lang="el-GR" dirty="0"/>
              <a:t>Προγραμματισμός κόμβου</a:t>
            </a:r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Εργασία Εξαμήνου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l-GR" dirty="0"/>
              <a:t>Κατά την διάρκεια των διαλέξεων και των εργαστηρίων αντλήσαμε γνώσεις και επικεντρωθήκαμε στους παρακάτω τομείς :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l-GR" dirty="0"/>
              <a:t>Δημιουργία κόμβων ΙΟΤ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l-GR" dirty="0"/>
              <a:t>Κώδικα Υλοποίησης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149345"/>
            <a:ext cx="2587137" cy="1721355"/>
          </a:xfrm>
        </p:spPr>
        <p:txBody>
          <a:bodyPr/>
          <a:lstStyle/>
          <a:p>
            <a:endParaRPr lang="en-US" dirty="0"/>
          </a:p>
          <a:p>
            <a:r>
              <a:rPr lang="el-GR" dirty="0"/>
              <a:t>Επικοινωνία με ΙΟΤ </a:t>
            </a:r>
            <a:r>
              <a:rPr lang="en-US" dirty="0"/>
              <a:t>platform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Εργασία Εξαμήνου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4398"/>
            <a:ext cx="10515601" cy="1325563"/>
          </a:xfrm>
        </p:spPr>
        <p:txBody>
          <a:bodyPr/>
          <a:lstStyle/>
          <a:p>
            <a:r>
              <a:rPr lang="el-GR" dirty="0"/>
              <a:t>Δημιουργία κόμβων ΙΟΤ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16373" y="1102382"/>
            <a:ext cx="3953594" cy="509671"/>
          </a:xfrm>
        </p:spPr>
        <p:txBody>
          <a:bodyPr/>
          <a:lstStyle/>
          <a:p>
            <a:pPr algn="ctr"/>
            <a:r>
              <a:rPr lang="el-GR" dirty="0"/>
              <a:t>Υλικά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601233" y="3918629"/>
            <a:ext cx="3911982" cy="2307568"/>
          </a:xfrm>
        </p:spPr>
        <p:txBody>
          <a:bodyPr/>
          <a:lstStyle/>
          <a:p>
            <a:r>
              <a:rPr lang="el-G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Καλώδια σύνδεσης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Εργασία Εξαμήνου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6D9239F-2D99-B383-D14D-D8D01F700320}"/>
              </a:ext>
            </a:extLst>
          </p:cNvPr>
          <p:cNvSpPr txBox="1">
            <a:spLocks/>
          </p:cNvSpPr>
          <p:nvPr/>
        </p:nvSpPr>
        <p:spPr>
          <a:xfrm>
            <a:off x="1321196" y="3056761"/>
            <a:ext cx="5526636" cy="2307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Αισθητήρας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l-G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θερμοκρασίας/υγρασίας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DHT22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D9EDACA-253D-EA4F-7383-741F16B8C42B}"/>
              </a:ext>
            </a:extLst>
          </p:cNvPr>
          <p:cNvSpPr txBox="1">
            <a:spLocks/>
          </p:cNvSpPr>
          <p:nvPr/>
        </p:nvSpPr>
        <p:spPr>
          <a:xfrm>
            <a:off x="2215273" y="3498432"/>
            <a:ext cx="3911982" cy="2307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Οθόνη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LCD 2x16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BB8F61D-0C83-44B3-2CDB-68A0D08A0683}"/>
              </a:ext>
            </a:extLst>
          </p:cNvPr>
          <p:cNvSpPr txBox="1">
            <a:spLocks/>
          </p:cNvSpPr>
          <p:nvPr/>
        </p:nvSpPr>
        <p:spPr>
          <a:xfrm>
            <a:off x="3229039" y="4294844"/>
            <a:ext cx="3911982" cy="2307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D4550F2-0BCF-5872-DD51-A5C56F7D10F1}"/>
              </a:ext>
            </a:extLst>
          </p:cNvPr>
          <p:cNvSpPr txBox="1">
            <a:spLocks/>
          </p:cNvSpPr>
          <p:nvPr/>
        </p:nvSpPr>
        <p:spPr>
          <a:xfrm>
            <a:off x="721954" y="2624295"/>
            <a:ext cx="3911982" cy="2307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Development Board ESP32C3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ADAA57-E6B0-18CF-D0B2-217A2FC13829}"/>
              </a:ext>
            </a:extLst>
          </p:cNvPr>
          <p:cNvSpPr/>
          <p:nvPr/>
        </p:nvSpPr>
        <p:spPr>
          <a:xfrm>
            <a:off x="4613945" y="2181138"/>
            <a:ext cx="2483141" cy="587229"/>
          </a:xfrm>
          <a:custGeom>
            <a:avLst/>
            <a:gdLst>
              <a:gd name="connsiteX0" fmla="*/ 0 w 2483141"/>
              <a:gd name="connsiteY0" fmla="*/ 587229 h 587229"/>
              <a:gd name="connsiteX1" fmla="*/ 2139193 w 2483141"/>
              <a:gd name="connsiteY1" fmla="*/ 553673 h 587229"/>
              <a:gd name="connsiteX2" fmla="*/ 1224793 w 2483141"/>
              <a:gd name="connsiteY2" fmla="*/ 142612 h 587229"/>
              <a:gd name="connsiteX3" fmla="*/ 2483141 w 2483141"/>
              <a:gd name="connsiteY3" fmla="*/ 0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141" h="587229">
                <a:moveTo>
                  <a:pt x="0" y="587229"/>
                </a:moveTo>
                <a:lnTo>
                  <a:pt x="2139193" y="553673"/>
                </a:lnTo>
                <a:cubicBezTo>
                  <a:pt x="2343325" y="479570"/>
                  <a:pt x="1167468" y="234891"/>
                  <a:pt x="1224793" y="142612"/>
                </a:cubicBezTo>
                <a:cubicBezTo>
                  <a:pt x="1282118" y="50333"/>
                  <a:pt x="2244055" y="26565"/>
                  <a:pt x="2483141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D54EDA-6C4A-8581-2295-6F581D4A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55" y="924294"/>
            <a:ext cx="3326857" cy="199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39A884-CDDC-BF0D-0884-C1D1441D1C89}"/>
              </a:ext>
            </a:extLst>
          </p:cNvPr>
          <p:cNvSpPr/>
          <p:nvPr/>
        </p:nvSpPr>
        <p:spPr>
          <a:xfrm>
            <a:off x="6644818" y="2734811"/>
            <a:ext cx="2566294" cy="536895"/>
          </a:xfrm>
          <a:custGeom>
            <a:avLst/>
            <a:gdLst>
              <a:gd name="connsiteX0" fmla="*/ 0 w 3942826"/>
              <a:gd name="connsiteY0" fmla="*/ 536895 h 536895"/>
              <a:gd name="connsiteX1" fmla="*/ 1107347 w 3942826"/>
              <a:gd name="connsiteY1" fmla="*/ 377505 h 536895"/>
              <a:gd name="connsiteX2" fmla="*/ 1904301 w 3942826"/>
              <a:gd name="connsiteY2" fmla="*/ 402672 h 536895"/>
              <a:gd name="connsiteX3" fmla="*/ 3296874 w 3942826"/>
              <a:gd name="connsiteY3" fmla="*/ 444617 h 536895"/>
              <a:gd name="connsiteX4" fmla="*/ 3942826 w 3942826"/>
              <a:gd name="connsiteY4" fmla="*/ 0 h 5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2826" h="536895">
                <a:moveTo>
                  <a:pt x="0" y="536895"/>
                </a:moveTo>
                <a:cubicBezTo>
                  <a:pt x="394982" y="468385"/>
                  <a:pt x="789964" y="399875"/>
                  <a:pt x="1107347" y="377505"/>
                </a:cubicBezTo>
                <a:cubicBezTo>
                  <a:pt x="1424731" y="355134"/>
                  <a:pt x="1904301" y="402672"/>
                  <a:pt x="1904301" y="402672"/>
                </a:cubicBezTo>
                <a:cubicBezTo>
                  <a:pt x="2269222" y="413857"/>
                  <a:pt x="2957120" y="511729"/>
                  <a:pt x="3296874" y="444617"/>
                </a:cubicBezTo>
                <a:cubicBezTo>
                  <a:pt x="3636628" y="377505"/>
                  <a:pt x="3830973" y="81094"/>
                  <a:pt x="3942826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4C2F68-5F7D-5347-6B54-71A288A6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069" y="1750620"/>
            <a:ext cx="1558502" cy="110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FAB96D-AF0C-C021-9DCA-A7AF91297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266" y="2768367"/>
            <a:ext cx="2149937" cy="12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1308167-3EB2-FF54-A921-5FEF0DC944CD}"/>
              </a:ext>
            </a:extLst>
          </p:cNvPr>
          <p:cNvSpPr/>
          <p:nvPr/>
        </p:nvSpPr>
        <p:spPr>
          <a:xfrm>
            <a:off x="4633936" y="3495707"/>
            <a:ext cx="4949505" cy="374022"/>
          </a:xfrm>
          <a:custGeom>
            <a:avLst/>
            <a:gdLst>
              <a:gd name="connsiteX0" fmla="*/ 0 w 4949505"/>
              <a:gd name="connsiteY0" fmla="*/ 245589 h 374022"/>
              <a:gd name="connsiteX1" fmla="*/ 1543574 w 4949505"/>
              <a:gd name="connsiteY1" fmla="*/ 363035 h 374022"/>
              <a:gd name="connsiteX2" fmla="*/ 2491530 w 4949505"/>
              <a:gd name="connsiteY2" fmla="*/ 2308 h 374022"/>
              <a:gd name="connsiteX3" fmla="*/ 4261607 w 4949505"/>
              <a:gd name="connsiteY3" fmla="*/ 203644 h 374022"/>
              <a:gd name="connsiteX4" fmla="*/ 4949505 w 4949505"/>
              <a:gd name="connsiteY4" fmla="*/ 102976 h 37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9505" h="374022">
                <a:moveTo>
                  <a:pt x="0" y="245589"/>
                </a:moveTo>
                <a:cubicBezTo>
                  <a:pt x="564159" y="324585"/>
                  <a:pt x="1128319" y="403582"/>
                  <a:pt x="1543574" y="363035"/>
                </a:cubicBezTo>
                <a:cubicBezTo>
                  <a:pt x="1958829" y="322488"/>
                  <a:pt x="2038525" y="28873"/>
                  <a:pt x="2491530" y="2308"/>
                </a:cubicBezTo>
                <a:cubicBezTo>
                  <a:pt x="2944535" y="-24257"/>
                  <a:pt x="3851945" y="186866"/>
                  <a:pt x="4261607" y="203644"/>
                </a:cubicBezTo>
                <a:cubicBezTo>
                  <a:pt x="4671269" y="220422"/>
                  <a:pt x="4798503" y="214829"/>
                  <a:pt x="4949505" y="10297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A66177-751B-E37E-C23A-0EF85567CFE9}"/>
              </a:ext>
            </a:extLst>
          </p:cNvPr>
          <p:cNvSpPr/>
          <p:nvPr/>
        </p:nvSpPr>
        <p:spPr>
          <a:xfrm>
            <a:off x="3993159" y="4562861"/>
            <a:ext cx="4949505" cy="1682219"/>
          </a:xfrm>
          <a:custGeom>
            <a:avLst/>
            <a:gdLst>
              <a:gd name="connsiteX0" fmla="*/ 0 w 4681057"/>
              <a:gd name="connsiteY0" fmla="*/ 0 h 1656302"/>
              <a:gd name="connsiteX1" fmla="*/ 704676 w 4681057"/>
              <a:gd name="connsiteY1" fmla="*/ 1333850 h 1656302"/>
              <a:gd name="connsiteX2" fmla="*/ 1266738 w 4681057"/>
              <a:gd name="connsiteY2" fmla="*/ 713064 h 1656302"/>
              <a:gd name="connsiteX3" fmla="*/ 2499920 w 4681057"/>
              <a:gd name="connsiteY3" fmla="*/ 1442906 h 1656302"/>
              <a:gd name="connsiteX4" fmla="*/ 3833769 w 4681057"/>
              <a:gd name="connsiteY4" fmla="*/ 1166070 h 1656302"/>
              <a:gd name="connsiteX5" fmla="*/ 4328720 w 4681057"/>
              <a:gd name="connsiteY5" fmla="*/ 1610686 h 1656302"/>
              <a:gd name="connsiteX6" fmla="*/ 4681057 w 4681057"/>
              <a:gd name="connsiteY6" fmla="*/ 1619075 h 16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1057" h="1656302">
                <a:moveTo>
                  <a:pt x="0" y="0"/>
                </a:moveTo>
                <a:cubicBezTo>
                  <a:pt x="246776" y="607503"/>
                  <a:pt x="493553" y="1215006"/>
                  <a:pt x="704676" y="1333850"/>
                </a:cubicBezTo>
                <a:cubicBezTo>
                  <a:pt x="915799" y="1452694"/>
                  <a:pt x="967531" y="694888"/>
                  <a:pt x="1266738" y="713064"/>
                </a:cubicBezTo>
                <a:cubicBezTo>
                  <a:pt x="1565945" y="731240"/>
                  <a:pt x="2072082" y="1367405"/>
                  <a:pt x="2499920" y="1442906"/>
                </a:cubicBezTo>
                <a:cubicBezTo>
                  <a:pt x="2927758" y="1518407"/>
                  <a:pt x="3528969" y="1138107"/>
                  <a:pt x="3833769" y="1166070"/>
                </a:cubicBezTo>
                <a:cubicBezTo>
                  <a:pt x="4138569" y="1194033"/>
                  <a:pt x="4187505" y="1535185"/>
                  <a:pt x="4328720" y="1610686"/>
                </a:cubicBezTo>
                <a:cubicBezTo>
                  <a:pt x="4469935" y="1686187"/>
                  <a:pt x="4575496" y="1652631"/>
                  <a:pt x="4681057" y="161907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2DBC079-4591-371B-B98F-B16D6711E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21" y="5481577"/>
            <a:ext cx="1253106" cy="12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C9F1F44-A7F5-6361-208A-C2776EB0C2C8}"/>
              </a:ext>
            </a:extLst>
          </p:cNvPr>
          <p:cNvSpPr/>
          <p:nvPr/>
        </p:nvSpPr>
        <p:spPr>
          <a:xfrm>
            <a:off x="5117285" y="4099175"/>
            <a:ext cx="2298584" cy="701505"/>
          </a:xfrm>
          <a:custGeom>
            <a:avLst/>
            <a:gdLst>
              <a:gd name="connsiteX0" fmla="*/ 0 w 2021747"/>
              <a:gd name="connsiteY0" fmla="*/ 0 h 530684"/>
              <a:gd name="connsiteX1" fmla="*/ 1107347 w 2021747"/>
              <a:gd name="connsiteY1" fmla="*/ 528507 h 530684"/>
              <a:gd name="connsiteX2" fmla="*/ 1577130 w 2021747"/>
              <a:gd name="connsiteY2" fmla="*/ 192947 h 530684"/>
              <a:gd name="connsiteX3" fmla="*/ 2021747 w 2021747"/>
              <a:gd name="connsiteY3" fmla="*/ 327171 h 53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1747" h="530684">
                <a:moveTo>
                  <a:pt x="0" y="0"/>
                </a:moveTo>
                <a:cubicBezTo>
                  <a:pt x="422246" y="248174"/>
                  <a:pt x="844492" y="496349"/>
                  <a:pt x="1107347" y="528507"/>
                </a:cubicBezTo>
                <a:cubicBezTo>
                  <a:pt x="1370202" y="560665"/>
                  <a:pt x="1424730" y="226503"/>
                  <a:pt x="1577130" y="192947"/>
                </a:cubicBezTo>
                <a:cubicBezTo>
                  <a:pt x="1729530" y="159391"/>
                  <a:pt x="1932264" y="297810"/>
                  <a:pt x="2021747" y="32717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4617C2B-E63D-761A-1747-7E8D97E8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103" y="4073975"/>
            <a:ext cx="2149938" cy="13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8D200-4201-B4C4-70C6-C982C653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F968-51D2-A3CF-141F-1B343BFC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4398"/>
            <a:ext cx="10515601" cy="1325563"/>
          </a:xfrm>
        </p:spPr>
        <p:txBody>
          <a:bodyPr/>
          <a:lstStyle/>
          <a:p>
            <a:r>
              <a:rPr lang="el-GR" dirty="0"/>
              <a:t>Δημιουργία κόμβων ΙΟΤ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146B7-E483-761A-99E6-3D22EB104CD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16373" y="1102382"/>
            <a:ext cx="3953594" cy="509671"/>
          </a:xfrm>
        </p:spPr>
        <p:txBody>
          <a:bodyPr/>
          <a:lstStyle/>
          <a:p>
            <a:pPr algn="ctr"/>
            <a:r>
              <a:rPr lang="el-GR" dirty="0"/>
              <a:t>Τελική συνδεσμολογία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199A29-CCEB-9F89-CE94-83930D78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Εργασία Εξαμήνου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C8DBF-3BBB-2AFF-E473-22A0F80B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09DAC94-817D-104C-1CFC-663249EEC478}"/>
                  </a:ext>
                </a:extLst>
              </p14:cNvPr>
              <p14:cNvContentPartPr/>
              <p14:nvPr/>
            </p14:nvContentPartPr>
            <p14:xfrm>
              <a:off x="3796960" y="2663587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09DAC94-817D-104C-1CFC-663249EEC4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0840" y="2657467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054" name="Picture 6">
            <a:extLst>
              <a:ext uri="{FF2B5EF4-FFF2-40B4-BE49-F238E27FC236}">
                <a16:creationId xmlns:a16="http://schemas.microsoft.com/office/drawing/2014/main" id="{AFF19407-FA26-DCCC-A1D0-AB6A98F90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53" y="1822255"/>
            <a:ext cx="7399094" cy="413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5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Λογισμικό</a:t>
            </a:r>
            <a:endParaRPr lang="en-US" dirty="0"/>
          </a:p>
        </p:txBody>
      </p:sp>
      <p:graphicFrame>
        <p:nvGraphicFramePr>
          <p:cNvPr id="16" name="Content Placeholder 15" descr="Pie chart">
            <a:extLst>
              <a:ext uri="{FF2B5EF4-FFF2-40B4-BE49-F238E27FC236}">
                <a16:creationId xmlns:a16="http://schemas.microsoft.com/office/drawing/2014/main" id="{A2160708-EA0B-E785-CFFE-07004D5BEF9C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3401761324"/>
              </p:ext>
            </p:extLst>
          </p:nvPr>
        </p:nvGraphicFramePr>
        <p:xfrm>
          <a:off x="12344400" y="2335916"/>
          <a:ext cx="2743200" cy="273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66CB57-F1E3-AEE5-6295-CFD0A1778CB2}"/>
              </a:ext>
            </a:extLst>
          </p:cNvPr>
          <p:cNvSpPr txBox="1"/>
          <p:nvPr/>
        </p:nvSpPr>
        <p:spPr>
          <a:xfrm>
            <a:off x="8990255" y="2524909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Thinger.io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l-GR" dirty="0"/>
              <a:t>ργασία εξαμήνου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AA8851-672B-9A1C-836F-77D78232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205" y="2025787"/>
            <a:ext cx="3299090" cy="31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C8652A-1996-ABCA-C9EB-8F33195BC3A9}"/>
              </a:ext>
            </a:extLst>
          </p:cNvPr>
          <p:cNvSpPr txBox="1"/>
          <p:nvPr/>
        </p:nvSpPr>
        <p:spPr>
          <a:xfrm>
            <a:off x="5174876" y="1620927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Arduino IDE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3B0C8B6-70E1-FFFE-FD16-385AD198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303" y="3066320"/>
            <a:ext cx="1444152" cy="14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0B7CB9-D433-66F1-D20D-4FCEAC7E20B5}"/>
              </a:ext>
            </a:extLst>
          </p:cNvPr>
          <p:cNvSpPr txBox="1"/>
          <p:nvPr/>
        </p:nvSpPr>
        <p:spPr>
          <a:xfrm>
            <a:off x="1233029" y="2527314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C++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86A2837E-1A97-0BF2-0E50-420653E75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09" y="2934124"/>
            <a:ext cx="1716088" cy="19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DashBoard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Εργασία Εξαμήνου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51F86F-6874-B7B2-4C38-BFF5FF5A694D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49" y="1462998"/>
            <a:ext cx="10493375" cy="468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bucket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Εργασία Εξαμήνου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4A70E78-E29B-BF68-3305-E5B6103B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416073"/>
            <a:ext cx="44862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21933"/>
            <a:ext cx="10515600" cy="1325563"/>
          </a:xfrm>
        </p:spPr>
        <p:txBody>
          <a:bodyPr/>
          <a:lstStyle/>
          <a:p>
            <a:r>
              <a:rPr lang="el-GR" dirty="0"/>
              <a:t>Προβλήματα κατά την υλοποίηση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Εργασία Εξαμήνου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C39C6-A13B-F8E1-AD50-F2FB6A431CB8}"/>
              </a:ext>
            </a:extLst>
          </p:cNvPr>
          <p:cNvSpPr txBox="1"/>
          <p:nvPr/>
        </p:nvSpPr>
        <p:spPr>
          <a:xfrm>
            <a:off x="1232171" y="2777386"/>
            <a:ext cx="9727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  <a:latin typeface="+mj-lt"/>
              </a:rPr>
              <a:t>Έλεγχος ενσωματομένου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ARGB Led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  <a:latin typeface="+mj-lt"/>
              </a:rPr>
              <a:t>Συχνότητα Μετρήσεων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l-G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l-GR" sz="1600" dirty="0">
                <a:solidFill>
                  <a:schemeClr val="bg1"/>
                </a:solidFill>
                <a:latin typeface="+mj-lt"/>
              </a:rPr>
              <a:t>Μο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des ESP32 ( PIN 0 – 2 – 8 )</a:t>
            </a: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{A51D76D7-9341-413D-BD03-BD3134E64B61}tf11936837_win32</Template>
  <TotalTime>102</TotalTime>
  <Words>202</Words>
  <Application>Microsoft Office PowerPoint</Application>
  <PresentationFormat>Widescreen</PresentationFormat>
  <Paragraphs>63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IOT</vt:lpstr>
      <vt:lpstr>Εισαγωγή</vt:lpstr>
      <vt:lpstr>Overview</vt:lpstr>
      <vt:lpstr>Δημιουργία κόμβων ΙΟΤ</vt:lpstr>
      <vt:lpstr>Δημιουργία κόμβων ΙΟΤ</vt:lpstr>
      <vt:lpstr>Λογισμικό</vt:lpstr>
      <vt:lpstr>DashBoard</vt:lpstr>
      <vt:lpstr>Data bucket</vt:lpstr>
      <vt:lpstr>Προβλήματα κατά την υλοποίηση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Panos Tikta</dc:creator>
  <cp:lastModifiedBy>Panos Tikta</cp:lastModifiedBy>
  <cp:revision>2</cp:revision>
  <dcterms:created xsi:type="dcterms:W3CDTF">2024-02-05T23:49:32Z</dcterms:created>
  <dcterms:modified xsi:type="dcterms:W3CDTF">2024-09-06T16:51:00Z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